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FF9900"/>
    <a:srgbClr val="E2D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378842" y="889323"/>
            <a:ext cx="482285" cy="32404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92397" y="326475"/>
            <a:ext cx="518328" cy="339018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40287" y="310034"/>
            <a:ext cx="485915" cy="331853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76170" y="4293096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176170" y="3212976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176170" y="5373264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28184" y="5373264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228184" y="4226977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668344" y="4509120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１２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32080" y="4293096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32080" y="5373264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724184" y="6165352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１１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668344" y="5373264"/>
            <a:ext cx="360000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１３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07904" y="1772816"/>
            <a:ext cx="828266" cy="684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ロッジ</a:t>
            </a:r>
            <a:endParaRPr kumimoji="1" lang="en-US" altLang="ja-JP" sz="1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4594122" y="1284456"/>
            <a:ext cx="3053855" cy="4808840"/>
            <a:chOff x="4407941" y="1037627"/>
            <a:chExt cx="3256332" cy="5127677"/>
          </a:xfrm>
        </p:grpSpPr>
        <p:sp>
          <p:nvSpPr>
            <p:cNvPr id="26" name="正方形/長方形 25"/>
            <p:cNvSpPr/>
            <p:nvPr/>
          </p:nvSpPr>
          <p:spPr>
            <a:xfrm>
              <a:off x="4427983" y="1037627"/>
              <a:ext cx="225305" cy="502868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5400000">
              <a:off x="5905496" y="4474466"/>
              <a:ext cx="213325" cy="31683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7383863" y="4367287"/>
              <a:ext cx="212473" cy="172600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6600000">
              <a:off x="5947646" y="2259403"/>
              <a:ext cx="176921" cy="32563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正方形/長方形 30"/>
          <p:cNvSpPr/>
          <p:nvPr/>
        </p:nvSpPr>
        <p:spPr>
          <a:xfrm rot="5400000">
            <a:off x="4175956" y="-2583667"/>
            <a:ext cx="360037" cy="82089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3707904" y="2535483"/>
            <a:ext cx="360216" cy="677493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炊事場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片側の 2 つの角を切り取った四角形 34"/>
          <p:cNvSpPr/>
          <p:nvPr/>
        </p:nvSpPr>
        <p:spPr>
          <a:xfrm>
            <a:off x="3735943" y="332656"/>
            <a:ext cx="4724487" cy="1080120"/>
          </a:xfrm>
          <a:prstGeom prst="snip2Same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4860032" y="525429"/>
            <a:ext cx="3408929" cy="9818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Ｐ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2342242" y="3742080"/>
            <a:ext cx="445313" cy="437515"/>
            <a:chOff x="472557" y="2841993"/>
            <a:chExt cx="1580386" cy="1552712"/>
          </a:xfrm>
        </p:grpSpPr>
        <p:sp>
          <p:nvSpPr>
            <p:cNvPr id="36" name="フリーフォーム 35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37" name="フリーフォーム 36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1716979" y="842765"/>
            <a:ext cx="445313" cy="437515"/>
            <a:chOff x="472557" y="2841993"/>
            <a:chExt cx="1580386" cy="1552712"/>
          </a:xfrm>
        </p:grpSpPr>
        <p:sp>
          <p:nvSpPr>
            <p:cNvPr id="40" name="フリーフォーム 39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1" name="フリーフォーム 40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297443" y="2585551"/>
            <a:ext cx="506744" cy="477590"/>
            <a:chOff x="4106720" y="595876"/>
            <a:chExt cx="1974337" cy="1860750"/>
          </a:xfrm>
        </p:grpSpPr>
        <p:sp>
          <p:nvSpPr>
            <p:cNvPr id="43" name="フリーフォーム 42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44" name="フリーフォーム 43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238977" y="213125"/>
            <a:ext cx="445313" cy="437515"/>
            <a:chOff x="472557" y="2841993"/>
            <a:chExt cx="1580386" cy="1552712"/>
          </a:xfrm>
        </p:grpSpPr>
        <p:sp>
          <p:nvSpPr>
            <p:cNvPr id="49" name="フリーフォーム 48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0" name="フリーフォーム 49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684290" y="706774"/>
            <a:ext cx="506744" cy="477590"/>
            <a:chOff x="4106720" y="595876"/>
            <a:chExt cx="1974337" cy="1860750"/>
          </a:xfrm>
        </p:grpSpPr>
        <p:sp>
          <p:nvSpPr>
            <p:cNvPr id="52" name="フリーフォーム 51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3" name="フリーフォーム 52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1230913" y="246013"/>
            <a:ext cx="445313" cy="437515"/>
            <a:chOff x="472557" y="2841993"/>
            <a:chExt cx="1580386" cy="1552712"/>
          </a:xfrm>
        </p:grpSpPr>
        <p:sp>
          <p:nvSpPr>
            <p:cNvPr id="55" name="フリーフォーム 54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6" name="フリーフォーム 55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545680" y="2008602"/>
            <a:ext cx="506744" cy="477590"/>
            <a:chOff x="4106720" y="595876"/>
            <a:chExt cx="1974337" cy="1860750"/>
          </a:xfrm>
        </p:grpSpPr>
        <p:sp>
          <p:nvSpPr>
            <p:cNvPr id="58" name="フリーフォーム 57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9" name="フリーフォーム 58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6848388" y="1930551"/>
            <a:ext cx="445313" cy="437515"/>
            <a:chOff x="472557" y="2841993"/>
            <a:chExt cx="1580386" cy="1552712"/>
          </a:xfrm>
        </p:grpSpPr>
        <p:sp>
          <p:nvSpPr>
            <p:cNvPr id="61" name="フリーフォーム 60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62" name="フリーフォーム 61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7823648" y="3560435"/>
            <a:ext cx="445313" cy="437515"/>
            <a:chOff x="472557" y="2841993"/>
            <a:chExt cx="1580386" cy="1552712"/>
          </a:xfrm>
        </p:grpSpPr>
        <p:sp>
          <p:nvSpPr>
            <p:cNvPr id="64" name="フリーフォーム 63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65" name="フリーフォーム 64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5008772" y="1762533"/>
            <a:ext cx="506744" cy="477590"/>
            <a:chOff x="4106720" y="595876"/>
            <a:chExt cx="1974337" cy="1860750"/>
          </a:xfrm>
        </p:grpSpPr>
        <p:sp>
          <p:nvSpPr>
            <p:cNvPr id="67" name="フリーフォーム 66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68" name="フリーフォーム 67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8207059" y="1949120"/>
            <a:ext cx="506744" cy="477590"/>
            <a:chOff x="4106720" y="595876"/>
            <a:chExt cx="1974337" cy="1860750"/>
          </a:xfrm>
        </p:grpSpPr>
        <p:sp>
          <p:nvSpPr>
            <p:cNvPr id="70" name="フリーフォーム 69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71" name="フリーフォーム 70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652506" y="1898380"/>
            <a:ext cx="445313" cy="437515"/>
            <a:chOff x="472557" y="2841993"/>
            <a:chExt cx="1580386" cy="1552712"/>
          </a:xfrm>
        </p:grpSpPr>
        <p:sp>
          <p:nvSpPr>
            <p:cNvPr id="73" name="フリーフォーム 72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74" name="フリーフォーム 73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6804248" y="4470751"/>
            <a:ext cx="445313" cy="437515"/>
            <a:chOff x="472557" y="2841993"/>
            <a:chExt cx="1580386" cy="1552712"/>
          </a:xfrm>
        </p:grpSpPr>
        <p:sp>
          <p:nvSpPr>
            <p:cNvPr id="76" name="フリーフォーム 75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77" name="フリーフォーム 76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2627318" y="1769807"/>
            <a:ext cx="506744" cy="477590"/>
            <a:chOff x="4106720" y="595876"/>
            <a:chExt cx="1974337" cy="1860750"/>
          </a:xfrm>
        </p:grpSpPr>
        <p:sp>
          <p:nvSpPr>
            <p:cNvPr id="79" name="フリーフォーム 78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0" name="フリーフォーム 79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2297870" y="2669085"/>
            <a:ext cx="506744" cy="477590"/>
            <a:chOff x="4106720" y="595876"/>
            <a:chExt cx="1974337" cy="1860750"/>
          </a:xfrm>
        </p:grpSpPr>
        <p:sp>
          <p:nvSpPr>
            <p:cNvPr id="82" name="フリーフォーム 81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3" name="フリーフォーム 82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5179446" y="3038522"/>
            <a:ext cx="445313" cy="437515"/>
            <a:chOff x="472557" y="2841993"/>
            <a:chExt cx="1580386" cy="1552712"/>
          </a:xfrm>
        </p:grpSpPr>
        <p:sp>
          <p:nvSpPr>
            <p:cNvPr id="85" name="フリーフォーム 84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86" name="フリーフォーム 85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5638871" y="4178578"/>
            <a:ext cx="445313" cy="437515"/>
            <a:chOff x="472557" y="2841993"/>
            <a:chExt cx="1580386" cy="1552712"/>
          </a:xfrm>
        </p:grpSpPr>
        <p:sp>
          <p:nvSpPr>
            <p:cNvPr id="88" name="フリーフォーム 87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89" name="フリーフォーム 88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5835789" y="2167232"/>
            <a:ext cx="506744" cy="477590"/>
            <a:chOff x="4106720" y="595876"/>
            <a:chExt cx="1974337" cy="1860750"/>
          </a:xfrm>
        </p:grpSpPr>
        <p:sp>
          <p:nvSpPr>
            <p:cNvPr id="91" name="フリーフォーム 90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92" name="フリーフォーム 91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6374421" y="3345075"/>
            <a:ext cx="506744" cy="477590"/>
            <a:chOff x="4106720" y="595876"/>
            <a:chExt cx="1974337" cy="1860750"/>
          </a:xfrm>
        </p:grpSpPr>
        <p:sp>
          <p:nvSpPr>
            <p:cNvPr id="94" name="フリーフォーム 93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95" name="フリーフォーム 94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20" name="グループ化 119"/>
          <p:cNvGrpSpPr/>
          <p:nvPr/>
        </p:nvGrpSpPr>
        <p:grpSpPr>
          <a:xfrm>
            <a:off x="2809148" y="5250710"/>
            <a:ext cx="445313" cy="437515"/>
            <a:chOff x="472557" y="2841993"/>
            <a:chExt cx="1580386" cy="1552712"/>
          </a:xfrm>
        </p:grpSpPr>
        <p:sp>
          <p:nvSpPr>
            <p:cNvPr id="121" name="フリーフォーム 120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22" name="フリーフォーム 121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8159319" y="5807007"/>
            <a:ext cx="445313" cy="437515"/>
            <a:chOff x="472557" y="2841993"/>
            <a:chExt cx="1580386" cy="1552712"/>
          </a:xfrm>
        </p:grpSpPr>
        <p:sp>
          <p:nvSpPr>
            <p:cNvPr id="124" name="フリーフォーム 123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25" name="フリーフォーム 124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2980475" y="4247506"/>
            <a:ext cx="506744" cy="477590"/>
            <a:chOff x="4106720" y="595876"/>
            <a:chExt cx="1974337" cy="1860750"/>
          </a:xfrm>
        </p:grpSpPr>
        <p:sp>
          <p:nvSpPr>
            <p:cNvPr id="127" name="フリーフォーム 126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28" name="フリーフォーム 127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3729771" y="3784649"/>
            <a:ext cx="506744" cy="477590"/>
            <a:chOff x="4106720" y="595876"/>
            <a:chExt cx="1974337" cy="1860750"/>
          </a:xfrm>
        </p:grpSpPr>
        <p:sp>
          <p:nvSpPr>
            <p:cNvPr id="130" name="フリーフォーム 129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31" name="フリーフォーム 130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32" name="グループ化 131"/>
          <p:cNvGrpSpPr/>
          <p:nvPr/>
        </p:nvGrpSpPr>
        <p:grpSpPr>
          <a:xfrm>
            <a:off x="3598945" y="4922879"/>
            <a:ext cx="445313" cy="437515"/>
            <a:chOff x="472557" y="2841993"/>
            <a:chExt cx="1580386" cy="1552712"/>
          </a:xfrm>
        </p:grpSpPr>
        <p:sp>
          <p:nvSpPr>
            <p:cNvPr id="133" name="フリーフォーム 132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34" name="フリーフォーム 133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3560082" y="5805264"/>
            <a:ext cx="445313" cy="437515"/>
            <a:chOff x="472557" y="2841993"/>
            <a:chExt cx="1580386" cy="1552712"/>
          </a:xfrm>
        </p:grpSpPr>
        <p:sp>
          <p:nvSpPr>
            <p:cNvPr id="136" name="フリーフォーム 135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37" name="フリーフォーム 136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3220755" y="3225616"/>
            <a:ext cx="506744" cy="477590"/>
            <a:chOff x="4106720" y="595876"/>
            <a:chExt cx="1974337" cy="1860750"/>
          </a:xfrm>
        </p:grpSpPr>
        <p:sp>
          <p:nvSpPr>
            <p:cNvPr id="139" name="フリーフォーム 138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0" name="フリーフォーム 139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4860032" y="3758249"/>
            <a:ext cx="506744" cy="477590"/>
            <a:chOff x="4106720" y="595876"/>
            <a:chExt cx="1974337" cy="1860750"/>
          </a:xfrm>
        </p:grpSpPr>
        <p:sp>
          <p:nvSpPr>
            <p:cNvPr id="142" name="フリーフォーム 141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3" name="フリーフォーム 142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6883363" y="5328864"/>
            <a:ext cx="445313" cy="437515"/>
            <a:chOff x="472557" y="2841993"/>
            <a:chExt cx="1580386" cy="1552712"/>
          </a:xfrm>
        </p:grpSpPr>
        <p:sp>
          <p:nvSpPr>
            <p:cNvPr id="145" name="フリーフォーム 144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46" name="フリーフォーム 145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5478129" y="4969228"/>
            <a:ext cx="506744" cy="477590"/>
            <a:chOff x="4106720" y="595876"/>
            <a:chExt cx="1974337" cy="1860750"/>
          </a:xfrm>
        </p:grpSpPr>
        <p:sp>
          <p:nvSpPr>
            <p:cNvPr id="148" name="フリーフォーム 147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フリーフォーム 148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50" name="グループ化 149"/>
          <p:cNvGrpSpPr/>
          <p:nvPr/>
        </p:nvGrpSpPr>
        <p:grpSpPr>
          <a:xfrm>
            <a:off x="8381975" y="4249837"/>
            <a:ext cx="445313" cy="437515"/>
            <a:chOff x="472557" y="2841993"/>
            <a:chExt cx="1580386" cy="1552712"/>
          </a:xfrm>
        </p:grpSpPr>
        <p:sp>
          <p:nvSpPr>
            <p:cNvPr id="151" name="フリーフォーム 150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52" name="フリーフォーム 151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8433857" y="5017768"/>
            <a:ext cx="445313" cy="437515"/>
            <a:chOff x="472557" y="2841993"/>
            <a:chExt cx="1580386" cy="1552712"/>
          </a:xfrm>
        </p:grpSpPr>
        <p:sp>
          <p:nvSpPr>
            <p:cNvPr id="154" name="フリーフォーム 153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55" name="フリーフォーム 154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8095632" y="2836812"/>
            <a:ext cx="506744" cy="477590"/>
            <a:chOff x="4106720" y="595876"/>
            <a:chExt cx="1974337" cy="1860750"/>
          </a:xfrm>
        </p:grpSpPr>
        <p:sp>
          <p:nvSpPr>
            <p:cNvPr id="157" name="フリーフォーム 156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8" name="フリーフォーム 157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8461225" y="186719"/>
            <a:ext cx="506744" cy="477590"/>
            <a:chOff x="4106720" y="595876"/>
            <a:chExt cx="1974337" cy="1860750"/>
          </a:xfrm>
        </p:grpSpPr>
        <p:sp>
          <p:nvSpPr>
            <p:cNvPr id="160" name="フリーフォーム 159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61" name="フリーフォーム 160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62" name="グループ化 161"/>
          <p:cNvGrpSpPr/>
          <p:nvPr/>
        </p:nvGrpSpPr>
        <p:grpSpPr>
          <a:xfrm>
            <a:off x="8497439" y="1250094"/>
            <a:ext cx="506744" cy="477590"/>
            <a:chOff x="4106720" y="595876"/>
            <a:chExt cx="1974337" cy="1860750"/>
          </a:xfrm>
        </p:grpSpPr>
        <p:sp>
          <p:nvSpPr>
            <p:cNvPr id="163" name="フリーフォーム 162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64" name="フリーフォーム 163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grpSp>
        <p:nvGrpSpPr>
          <p:cNvPr id="165" name="グループ化 164"/>
          <p:cNvGrpSpPr/>
          <p:nvPr/>
        </p:nvGrpSpPr>
        <p:grpSpPr>
          <a:xfrm>
            <a:off x="7574860" y="6195237"/>
            <a:ext cx="445313" cy="437515"/>
            <a:chOff x="472557" y="2841993"/>
            <a:chExt cx="1580386" cy="1552712"/>
          </a:xfrm>
        </p:grpSpPr>
        <p:sp>
          <p:nvSpPr>
            <p:cNvPr id="166" name="フリーフォーム 165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67" name="フリーフォーム 166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2165412" y="4810455"/>
            <a:ext cx="445313" cy="437515"/>
            <a:chOff x="472557" y="2841993"/>
            <a:chExt cx="1580386" cy="1552712"/>
          </a:xfrm>
        </p:grpSpPr>
        <p:sp>
          <p:nvSpPr>
            <p:cNvPr id="169" name="フリーフォーム 168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70" name="フリーフォーム 169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71" name="グループ化 170"/>
          <p:cNvGrpSpPr/>
          <p:nvPr/>
        </p:nvGrpSpPr>
        <p:grpSpPr>
          <a:xfrm>
            <a:off x="6621170" y="6217530"/>
            <a:ext cx="445313" cy="437515"/>
            <a:chOff x="472557" y="2841993"/>
            <a:chExt cx="1580386" cy="1552712"/>
          </a:xfrm>
        </p:grpSpPr>
        <p:sp>
          <p:nvSpPr>
            <p:cNvPr id="172" name="フリーフォーム 171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73" name="フリーフォーム 172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74" name="グループ化 173"/>
          <p:cNvGrpSpPr/>
          <p:nvPr/>
        </p:nvGrpSpPr>
        <p:grpSpPr>
          <a:xfrm>
            <a:off x="4888409" y="6217530"/>
            <a:ext cx="445313" cy="437515"/>
            <a:chOff x="472557" y="2841993"/>
            <a:chExt cx="1580386" cy="1552712"/>
          </a:xfrm>
        </p:grpSpPr>
        <p:sp>
          <p:nvSpPr>
            <p:cNvPr id="175" name="フリーフォーム 174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76" name="フリーフォーム 175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77" name="グループ化 176"/>
          <p:cNvGrpSpPr/>
          <p:nvPr/>
        </p:nvGrpSpPr>
        <p:grpSpPr>
          <a:xfrm>
            <a:off x="7221134" y="2929077"/>
            <a:ext cx="445313" cy="437515"/>
            <a:chOff x="472557" y="2841993"/>
            <a:chExt cx="1580386" cy="1552712"/>
          </a:xfrm>
        </p:grpSpPr>
        <p:sp>
          <p:nvSpPr>
            <p:cNvPr id="178" name="フリーフォーム 177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79" name="フリーフォーム 178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80" name="グループ化 179"/>
          <p:cNvGrpSpPr/>
          <p:nvPr/>
        </p:nvGrpSpPr>
        <p:grpSpPr>
          <a:xfrm>
            <a:off x="1544429" y="3006858"/>
            <a:ext cx="445313" cy="437515"/>
            <a:chOff x="472557" y="2841993"/>
            <a:chExt cx="1580386" cy="1552712"/>
          </a:xfrm>
        </p:grpSpPr>
        <p:sp>
          <p:nvSpPr>
            <p:cNvPr id="181" name="フリーフォーム 180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82" name="フリーフォーム 181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83" name="グループ化 182"/>
          <p:cNvGrpSpPr/>
          <p:nvPr/>
        </p:nvGrpSpPr>
        <p:grpSpPr>
          <a:xfrm>
            <a:off x="6498538" y="2664464"/>
            <a:ext cx="445313" cy="437515"/>
            <a:chOff x="472557" y="2841993"/>
            <a:chExt cx="1580386" cy="1552712"/>
          </a:xfrm>
        </p:grpSpPr>
        <p:sp>
          <p:nvSpPr>
            <p:cNvPr id="184" name="フリーフォーム 183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85" name="フリーフォーム 184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2178985" y="5943837"/>
            <a:ext cx="445313" cy="437515"/>
            <a:chOff x="472557" y="2841993"/>
            <a:chExt cx="1580386" cy="1552712"/>
          </a:xfrm>
        </p:grpSpPr>
        <p:sp>
          <p:nvSpPr>
            <p:cNvPr id="187" name="フリーフォーム 186"/>
            <p:cNvSpPr/>
            <p:nvPr/>
          </p:nvSpPr>
          <p:spPr>
            <a:xfrm>
              <a:off x="861669" y="3505976"/>
              <a:ext cx="834544" cy="888729"/>
            </a:xfrm>
            <a:custGeom>
              <a:avLst/>
              <a:gdLst>
                <a:gd name="connsiteX0" fmla="*/ 322397 w 834544"/>
                <a:gd name="connsiteY0" fmla="*/ 0 h 888729"/>
                <a:gd name="connsiteX1" fmla="*/ 514813 w 834544"/>
                <a:gd name="connsiteY1" fmla="*/ 0 h 888729"/>
                <a:gd name="connsiteX2" fmla="*/ 610344 w 834544"/>
                <a:gd name="connsiteY2" fmla="*/ 556232 h 888729"/>
                <a:gd name="connsiteX3" fmla="*/ 808669 w 834544"/>
                <a:gd name="connsiteY3" fmla="*/ 389772 h 888729"/>
                <a:gd name="connsiteX4" fmla="*/ 834544 w 834544"/>
                <a:gd name="connsiteY4" fmla="*/ 415648 h 888729"/>
                <a:gd name="connsiteX5" fmla="*/ 628384 w 834544"/>
                <a:gd name="connsiteY5" fmla="*/ 661274 h 888729"/>
                <a:gd name="connsiteX6" fmla="*/ 667449 w 834544"/>
                <a:gd name="connsiteY6" fmla="*/ 888729 h 888729"/>
                <a:gd name="connsiteX7" fmla="*/ 169761 w 834544"/>
                <a:gd name="connsiteY7" fmla="*/ 888729 h 888729"/>
                <a:gd name="connsiteX8" fmla="*/ 205468 w 834544"/>
                <a:gd name="connsiteY8" fmla="*/ 680824 h 888729"/>
                <a:gd name="connsiteX9" fmla="*/ 0 w 834544"/>
                <a:gd name="connsiteY9" fmla="*/ 436022 h 888729"/>
                <a:gd name="connsiteX10" fmla="*/ 25876 w 834544"/>
                <a:gd name="connsiteY10" fmla="*/ 410146 h 888729"/>
                <a:gd name="connsiteX11" fmla="*/ 223472 w 834544"/>
                <a:gd name="connsiteY11" fmla="*/ 575994 h 88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4544" h="888729">
                  <a:moveTo>
                    <a:pt x="322397" y="0"/>
                  </a:moveTo>
                  <a:lnTo>
                    <a:pt x="514813" y="0"/>
                  </a:lnTo>
                  <a:lnTo>
                    <a:pt x="610344" y="556232"/>
                  </a:lnTo>
                  <a:lnTo>
                    <a:pt x="808669" y="389772"/>
                  </a:lnTo>
                  <a:lnTo>
                    <a:pt x="834544" y="415648"/>
                  </a:lnTo>
                  <a:lnTo>
                    <a:pt x="628384" y="661274"/>
                  </a:lnTo>
                  <a:lnTo>
                    <a:pt x="667449" y="888729"/>
                  </a:lnTo>
                  <a:lnTo>
                    <a:pt x="169761" y="888729"/>
                  </a:lnTo>
                  <a:lnTo>
                    <a:pt x="205468" y="680824"/>
                  </a:lnTo>
                  <a:lnTo>
                    <a:pt x="0" y="436022"/>
                  </a:lnTo>
                  <a:lnTo>
                    <a:pt x="25876" y="410146"/>
                  </a:lnTo>
                  <a:lnTo>
                    <a:pt x="223472" y="575994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88" name="フリーフォーム 187"/>
            <p:cNvSpPr/>
            <p:nvPr/>
          </p:nvSpPr>
          <p:spPr>
            <a:xfrm>
              <a:off x="472557" y="2841993"/>
              <a:ext cx="1580386" cy="1222725"/>
            </a:xfrm>
            <a:custGeom>
              <a:avLst/>
              <a:gdLst>
                <a:gd name="connsiteX0" fmla="*/ 881296 w 1580386"/>
                <a:gd name="connsiteY0" fmla="*/ 508 h 1222725"/>
                <a:gd name="connsiteX1" fmla="*/ 909711 w 1580386"/>
                <a:gd name="connsiteY1" fmla="*/ 3825 h 1222725"/>
                <a:gd name="connsiteX2" fmla="*/ 931776 w 1580386"/>
                <a:gd name="connsiteY2" fmla="*/ 19660 h 1222725"/>
                <a:gd name="connsiteX3" fmla="*/ 932435 w 1580386"/>
                <a:gd name="connsiteY3" fmla="*/ 20132 h 1222725"/>
                <a:gd name="connsiteX4" fmla="*/ 1002932 w 1580386"/>
                <a:gd name="connsiteY4" fmla="*/ 4723 h 1222725"/>
                <a:gd name="connsiteX5" fmla="*/ 1038682 w 1580386"/>
                <a:gd name="connsiteY5" fmla="*/ 46761 h 1222725"/>
                <a:gd name="connsiteX6" fmla="*/ 1038879 w 1580386"/>
                <a:gd name="connsiteY6" fmla="*/ 46865 h 1222725"/>
                <a:gd name="connsiteX7" fmla="*/ 1067106 w 1580386"/>
                <a:gd name="connsiteY7" fmla="*/ 61746 h 1222725"/>
                <a:gd name="connsiteX8" fmla="*/ 1084562 w 1580386"/>
                <a:gd name="connsiteY8" fmla="*/ 87559 h 1222725"/>
                <a:gd name="connsiteX9" fmla="*/ 1083955 w 1580386"/>
                <a:gd name="connsiteY9" fmla="*/ 100625 h 1222725"/>
                <a:gd name="connsiteX10" fmla="*/ 1098766 w 1580386"/>
                <a:gd name="connsiteY10" fmla="*/ 112837 h 1222725"/>
                <a:gd name="connsiteX11" fmla="*/ 1099435 w 1580386"/>
                <a:gd name="connsiteY11" fmla="*/ 113389 h 1222725"/>
                <a:gd name="connsiteX12" fmla="*/ 1171097 w 1580386"/>
                <a:gd name="connsiteY12" fmla="*/ 95392 h 1222725"/>
                <a:gd name="connsiteX13" fmla="*/ 1207437 w 1580386"/>
                <a:gd name="connsiteY13" fmla="*/ 144490 h 1222725"/>
                <a:gd name="connsiteX14" fmla="*/ 1207637 w 1580386"/>
                <a:gd name="connsiteY14" fmla="*/ 144611 h 1222725"/>
                <a:gd name="connsiteX15" fmla="*/ 1236330 w 1580386"/>
                <a:gd name="connsiteY15" fmla="*/ 161993 h 1222725"/>
                <a:gd name="connsiteX16" fmla="*/ 1254074 w 1580386"/>
                <a:gd name="connsiteY16" fmla="*/ 192142 h 1222725"/>
                <a:gd name="connsiteX17" fmla="*/ 1251986 w 1580386"/>
                <a:gd name="connsiteY17" fmla="*/ 243813 h 1222725"/>
                <a:gd name="connsiteX18" fmla="*/ 1268035 w 1580386"/>
                <a:gd name="connsiteY18" fmla="*/ 281438 h 1222725"/>
                <a:gd name="connsiteX19" fmla="*/ 1268029 w 1580386"/>
                <a:gd name="connsiteY19" fmla="*/ 281787 h 1222725"/>
                <a:gd name="connsiteX20" fmla="*/ 1287181 w 1580386"/>
                <a:gd name="connsiteY20" fmla="*/ 278658 h 1222725"/>
                <a:gd name="connsiteX21" fmla="*/ 1310838 w 1580386"/>
                <a:gd name="connsiteY21" fmla="*/ 285035 h 1222725"/>
                <a:gd name="connsiteX22" fmla="*/ 1355476 w 1580386"/>
                <a:gd name="connsiteY22" fmla="*/ 345345 h 1222725"/>
                <a:gd name="connsiteX23" fmla="*/ 1355722 w 1580386"/>
                <a:gd name="connsiteY23" fmla="*/ 345494 h 1222725"/>
                <a:gd name="connsiteX24" fmla="*/ 1390967 w 1580386"/>
                <a:gd name="connsiteY24" fmla="*/ 366844 h 1222725"/>
                <a:gd name="connsiteX25" fmla="*/ 1412763 w 1580386"/>
                <a:gd name="connsiteY25" fmla="*/ 403878 h 1222725"/>
                <a:gd name="connsiteX26" fmla="*/ 1410198 w 1580386"/>
                <a:gd name="connsiteY26" fmla="*/ 467348 h 1222725"/>
                <a:gd name="connsiteX27" fmla="*/ 1428929 w 1580386"/>
                <a:gd name="connsiteY27" fmla="*/ 564392 h 1222725"/>
                <a:gd name="connsiteX28" fmla="*/ 1412076 w 1580386"/>
                <a:gd name="connsiteY28" fmla="*/ 594484 h 1222725"/>
                <a:gd name="connsiteX29" fmla="*/ 1436714 w 1580386"/>
                <a:gd name="connsiteY29" fmla="*/ 600091 h 1222725"/>
                <a:gd name="connsiteX30" fmla="*/ 1489593 w 1580386"/>
                <a:gd name="connsiteY30" fmla="*/ 660401 h 1222725"/>
                <a:gd name="connsiteX31" fmla="*/ 1489885 w 1580386"/>
                <a:gd name="connsiteY31" fmla="*/ 660550 h 1222725"/>
                <a:gd name="connsiteX32" fmla="*/ 1531637 w 1580386"/>
                <a:gd name="connsiteY32" fmla="*/ 681900 h 1222725"/>
                <a:gd name="connsiteX33" fmla="*/ 1557456 w 1580386"/>
                <a:gd name="connsiteY33" fmla="*/ 718934 h 1222725"/>
                <a:gd name="connsiteX34" fmla="*/ 1554418 w 1580386"/>
                <a:gd name="connsiteY34" fmla="*/ 782404 h 1222725"/>
                <a:gd name="connsiteX35" fmla="*/ 1576607 w 1580386"/>
                <a:gd name="connsiteY35" fmla="*/ 879448 h 1222725"/>
                <a:gd name="connsiteX36" fmla="*/ 1472664 w 1580386"/>
                <a:gd name="connsiteY36" fmla="*/ 964396 h 1222725"/>
                <a:gd name="connsiteX37" fmla="*/ 1435454 w 1580386"/>
                <a:gd name="connsiteY37" fmla="*/ 1037185 h 1222725"/>
                <a:gd name="connsiteX38" fmla="*/ 1308767 w 1580386"/>
                <a:gd name="connsiteY38" fmla="*/ 1045998 h 1222725"/>
                <a:gd name="connsiteX39" fmla="*/ 1218234 w 1580386"/>
                <a:gd name="connsiteY39" fmla="*/ 1123651 h 1222725"/>
                <a:gd name="connsiteX40" fmla="*/ 1143501 w 1580386"/>
                <a:gd name="connsiteY40" fmla="*/ 1118957 h 1222725"/>
                <a:gd name="connsiteX41" fmla="*/ 1114510 w 1580386"/>
                <a:gd name="connsiteY41" fmla="*/ 1103742 h 1222725"/>
                <a:gd name="connsiteX42" fmla="*/ 1096919 w 1580386"/>
                <a:gd name="connsiteY42" fmla="*/ 1128755 h 1222725"/>
                <a:gd name="connsiteX43" fmla="*/ 984764 w 1580386"/>
                <a:gd name="connsiteY43" fmla="*/ 1137997 h 1222725"/>
                <a:gd name="connsiteX44" fmla="*/ 904616 w 1580386"/>
                <a:gd name="connsiteY44" fmla="*/ 1219433 h 1222725"/>
                <a:gd name="connsiteX45" fmla="*/ 786772 w 1580386"/>
                <a:gd name="connsiteY45" fmla="*/ 1169725 h 1222725"/>
                <a:gd name="connsiteX46" fmla="*/ 761801 w 1580386"/>
                <a:gd name="connsiteY46" fmla="*/ 1179228 h 1222725"/>
                <a:gd name="connsiteX47" fmla="*/ 758578 w 1580386"/>
                <a:gd name="connsiteY47" fmla="*/ 1184838 h 1222725"/>
                <a:gd name="connsiteX48" fmla="*/ 708438 w 1580386"/>
                <a:gd name="connsiteY48" fmla="*/ 1214051 h 1222725"/>
                <a:gd name="connsiteX49" fmla="*/ 590594 w 1580386"/>
                <a:gd name="connsiteY49" fmla="*/ 1164343 h 1222725"/>
                <a:gd name="connsiteX50" fmla="*/ 493500 w 1580386"/>
                <a:gd name="connsiteY50" fmla="*/ 1179451 h 1222725"/>
                <a:gd name="connsiteX51" fmla="*/ 453694 w 1580386"/>
                <a:gd name="connsiteY51" fmla="*/ 1158765 h 1222725"/>
                <a:gd name="connsiteX52" fmla="*/ 421122 w 1580386"/>
                <a:gd name="connsiteY52" fmla="*/ 1192778 h 1222725"/>
                <a:gd name="connsiteX53" fmla="*/ 362992 w 1580386"/>
                <a:gd name="connsiteY53" fmla="*/ 1210000 h 1222725"/>
                <a:gd name="connsiteX54" fmla="*/ 247613 w 1580386"/>
                <a:gd name="connsiteY54" fmla="*/ 1139627 h 1222725"/>
                <a:gd name="connsiteX55" fmla="*/ 71783 w 1580386"/>
                <a:gd name="connsiteY55" fmla="*/ 1058246 h 1222725"/>
                <a:gd name="connsiteX56" fmla="*/ 409 w 1580386"/>
                <a:gd name="connsiteY56" fmla="*/ 991505 h 1222725"/>
                <a:gd name="connsiteX57" fmla="*/ 30996 w 1580386"/>
                <a:gd name="connsiteY57" fmla="*/ 925741 h 1222725"/>
                <a:gd name="connsiteX58" fmla="*/ 7949 w 1580386"/>
                <a:gd name="connsiteY58" fmla="*/ 847839 h 1222725"/>
                <a:gd name="connsiteX59" fmla="*/ 86922 w 1580386"/>
                <a:gd name="connsiteY59" fmla="*/ 797658 h 1222725"/>
                <a:gd name="connsiteX60" fmla="*/ 87880 w 1580386"/>
                <a:gd name="connsiteY60" fmla="*/ 796119 h 1222725"/>
                <a:gd name="connsiteX61" fmla="*/ 101467 w 1580386"/>
                <a:gd name="connsiteY61" fmla="*/ 748531 h 1222725"/>
                <a:gd name="connsiteX62" fmla="*/ 123443 w 1580386"/>
                <a:gd name="connsiteY62" fmla="*/ 724183 h 1222725"/>
                <a:gd name="connsiteX63" fmla="*/ 123292 w 1580386"/>
                <a:gd name="connsiteY63" fmla="*/ 717632 h 1222725"/>
                <a:gd name="connsiteX64" fmla="*/ 139834 w 1580386"/>
                <a:gd name="connsiteY64" fmla="*/ 684686 h 1222725"/>
                <a:gd name="connsiteX65" fmla="*/ 106719 w 1580386"/>
                <a:gd name="connsiteY65" fmla="*/ 612513 h 1222725"/>
                <a:gd name="connsiteX66" fmla="*/ 167195 w 1580386"/>
                <a:gd name="connsiteY66" fmla="*/ 548364 h 1222725"/>
                <a:gd name="connsiteX67" fmla="*/ 167774 w 1580386"/>
                <a:gd name="connsiteY67" fmla="*/ 546673 h 1222725"/>
                <a:gd name="connsiteX68" fmla="*/ 194713 w 1580386"/>
                <a:gd name="connsiteY68" fmla="*/ 454554 h 1222725"/>
                <a:gd name="connsiteX69" fmla="*/ 256786 w 1580386"/>
                <a:gd name="connsiteY69" fmla="*/ 419193 h 1222725"/>
                <a:gd name="connsiteX70" fmla="*/ 258389 w 1580386"/>
                <a:gd name="connsiteY70" fmla="*/ 419225 h 1222725"/>
                <a:gd name="connsiteX71" fmla="*/ 257889 w 1580386"/>
                <a:gd name="connsiteY71" fmla="*/ 397469 h 1222725"/>
                <a:gd name="connsiteX72" fmla="*/ 271363 w 1580386"/>
                <a:gd name="connsiteY72" fmla="*/ 370633 h 1222725"/>
                <a:gd name="connsiteX73" fmla="*/ 244389 w 1580386"/>
                <a:gd name="connsiteY73" fmla="*/ 311845 h 1222725"/>
                <a:gd name="connsiteX74" fmla="*/ 293650 w 1580386"/>
                <a:gd name="connsiteY74" fmla="*/ 259593 h 1222725"/>
                <a:gd name="connsiteX75" fmla="*/ 294121 w 1580386"/>
                <a:gd name="connsiteY75" fmla="*/ 258216 h 1222725"/>
                <a:gd name="connsiteX76" fmla="*/ 316065 w 1580386"/>
                <a:gd name="connsiteY76" fmla="*/ 183180 h 1222725"/>
                <a:gd name="connsiteX77" fmla="*/ 422814 w 1580386"/>
                <a:gd name="connsiteY77" fmla="*/ 166037 h 1222725"/>
                <a:gd name="connsiteX78" fmla="*/ 422837 w 1580386"/>
                <a:gd name="connsiteY78" fmla="*/ 166009 h 1222725"/>
                <a:gd name="connsiteX79" fmla="*/ 444067 w 1580386"/>
                <a:gd name="connsiteY79" fmla="*/ 140226 h 1222725"/>
                <a:gd name="connsiteX80" fmla="*/ 530441 w 1580386"/>
                <a:gd name="connsiteY80" fmla="*/ 148241 h 1222725"/>
                <a:gd name="connsiteX81" fmla="*/ 530825 w 1580386"/>
                <a:gd name="connsiteY81" fmla="*/ 147756 h 1222725"/>
                <a:gd name="connsiteX82" fmla="*/ 547685 w 1580386"/>
                <a:gd name="connsiteY82" fmla="*/ 126432 h 1222725"/>
                <a:gd name="connsiteX83" fmla="*/ 572379 w 1580386"/>
                <a:gd name="connsiteY83" fmla="*/ 115746 h 1222725"/>
                <a:gd name="connsiteX84" fmla="*/ 601279 w 1580386"/>
                <a:gd name="connsiteY84" fmla="*/ 119623 h 1222725"/>
                <a:gd name="connsiteX85" fmla="*/ 606501 w 1580386"/>
                <a:gd name="connsiteY85" fmla="*/ 123928 h 1222725"/>
                <a:gd name="connsiteX86" fmla="*/ 607245 w 1580386"/>
                <a:gd name="connsiteY86" fmla="*/ 123599 h 1222725"/>
                <a:gd name="connsiteX87" fmla="*/ 607708 w 1580386"/>
                <a:gd name="connsiteY87" fmla="*/ 122421 h 1222725"/>
                <a:gd name="connsiteX88" fmla="*/ 629283 w 1580386"/>
                <a:gd name="connsiteY88" fmla="*/ 58212 h 1222725"/>
                <a:gd name="connsiteX89" fmla="*/ 734240 w 1580386"/>
                <a:gd name="connsiteY89" fmla="*/ 43543 h 1222725"/>
                <a:gd name="connsiteX90" fmla="*/ 734264 w 1580386"/>
                <a:gd name="connsiteY90" fmla="*/ 43518 h 1222725"/>
                <a:gd name="connsiteX91" fmla="*/ 755137 w 1580386"/>
                <a:gd name="connsiteY91" fmla="*/ 21456 h 1222725"/>
                <a:gd name="connsiteX92" fmla="*/ 840062 w 1580386"/>
                <a:gd name="connsiteY92" fmla="*/ 28314 h 1222725"/>
                <a:gd name="connsiteX93" fmla="*/ 840439 w 1580386"/>
                <a:gd name="connsiteY93" fmla="*/ 27899 h 1222725"/>
                <a:gd name="connsiteX94" fmla="*/ 857016 w 1580386"/>
                <a:gd name="connsiteY94" fmla="*/ 9652 h 1222725"/>
                <a:gd name="connsiteX95" fmla="*/ 881296 w 1580386"/>
                <a:gd name="connsiteY95" fmla="*/ 508 h 122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580386" h="1222725">
                  <a:moveTo>
                    <a:pt x="881296" y="508"/>
                  </a:moveTo>
                  <a:cubicBezTo>
                    <a:pt x="891088" y="-792"/>
                    <a:pt x="900874" y="434"/>
                    <a:pt x="909711" y="3825"/>
                  </a:cubicBezTo>
                  <a:lnTo>
                    <a:pt x="931776" y="19660"/>
                  </a:lnTo>
                  <a:lnTo>
                    <a:pt x="932435" y="20132"/>
                  </a:lnTo>
                  <a:cubicBezTo>
                    <a:pt x="949740" y="1084"/>
                    <a:pt x="978365" y="-5171"/>
                    <a:pt x="1002932" y="4723"/>
                  </a:cubicBezTo>
                  <a:cubicBezTo>
                    <a:pt x="1021652" y="12260"/>
                    <a:pt x="1035076" y="28039"/>
                    <a:pt x="1038682" y="46761"/>
                  </a:cubicBezTo>
                  <a:lnTo>
                    <a:pt x="1038879" y="46865"/>
                  </a:lnTo>
                  <a:lnTo>
                    <a:pt x="1067106" y="61746"/>
                  </a:lnTo>
                  <a:cubicBezTo>
                    <a:pt x="1074995" y="68760"/>
                    <a:pt x="1081055" y="77579"/>
                    <a:pt x="1084562" y="87559"/>
                  </a:cubicBezTo>
                  <a:lnTo>
                    <a:pt x="1083955" y="100625"/>
                  </a:lnTo>
                  <a:lnTo>
                    <a:pt x="1098766" y="112837"/>
                  </a:lnTo>
                  <a:lnTo>
                    <a:pt x="1099435" y="113389"/>
                  </a:lnTo>
                  <a:cubicBezTo>
                    <a:pt x="1117026" y="91141"/>
                    <a:pt x="1146123" y="83835"/>
                    <a:pt x="1171097" y="95392"/>
                  </a:cubicBezTo>
                  <a:cubicBezTo>
                    <a:pt x="1190126" y="104194"/>
                    <a:pt x="1203771" y="122624"/>
                    <a:pt x="1207437" y="144490"/>
                  </a:cubicBezTo>
                  <a:lnTo>
                    <a:pt x="1207637" y="144611"/>
                  </a:lnTo>
                  <a:lnTo>
                    <a:pt x="1236330" y="161993"/>
                  </a:lnTo>
                  <a:cubicBezTo>
                    <a:pt x="1244349" y="170185"/>
                    <a:pt x="1250510" y="180485"/>
                    <a:pt x="1254074" y="192142"/>
                  </a:cubicBezTo>
                  <a:cubicBezTo>
                    <a:pt x="1259254" y="209064"/>
                    <a:pt x="1258516" y="227443"/>
                    <a:pt x="1251986" y="243813"/>
                  </a:cubicBezTo>
                  <a:cubicBezTo>
                    <a:pt x="1260012" y="255037"/>
                    <a:pt x="1265428" y="267925"/>
                    <a:pt x="1268035" y="281438"/>
                  </a:cubicBezTo>
                  <a:lnTo>
                    <a:pt x="1268029" y="281787"/>
                  </a:lnTo>
                  <a:lnTo>
                    <a:pt x="1287181" y="278658"/>
                  </a:lnTo>
                  <a:cubicBezTo>
                    <a:pt x="1295183" y="279385"/>
                    <a:pt x="1303169" y="281486"/>
                    <a:pt x="1310838" y="285035"/>
                  </a:cubicBezTo>
                  <a:cubicBezTo>
                    <a:pt x="1334212" y="295848"/>
                    <a:pt x="1350973" y="318486"/>
                    <a:pt x="1355476" y="345345"/>
                  </a:cubicBezTo>
                  <a:lnTo>
                    <a:pt x="1355722" y="345494"/>
                  </a:lnTo>
                  <a:lnTo>
                    <a:pt x="1390967" y="366844"/>
                  </a:lnTo>
                  <a:cubicBezTo>
                    <a:pt x="1400817" y="376907"/>
                    <a:pt x="1408385" y="389559"/>
                    <a:pt x="1412763" y="403878"/>
                  </a:cubicBezTo>
                  <a:cubicBezTo>
                    <a:pt x="1419126" y="424664"/>
                    <a:pt x="1418219" y="447240"/>
                    <a:pt x="1410198" y="467348"/>
                  </a:cubicBezTo>
                  <a:cubicBezTo>
                    <a:pt x="1429914" y="494923"/>
                    <a:pt x="1436809" y="530669"/>
                    <a:pt x="1428929" y="564392"/>
                  </a:cubicBezTo>
                  <a:lnTo>
                    <a:pt x="1412076" y="594484"/>
                  </a:lnTo>
                  <a:lnTo>
                    <a:pt x="1436714" y="600091"/>
                  </a:lnTo>
                  <a:cubicBezTo>
                    <a:pt x="1464404" y="610904"/>
                    <a:pt x="1484259" y="633542"/>
                    <a:pt x="1489593" y="660401"/>
                  </a:cubicBezTo>
                  <a:lnTo>
                    <a:pt x="1489885" y="660550"/>
                  </a:lnTo>
                  <a:lnTo>
                    <a:pt x="1531637" y="681900"/>
                  </a:lnTo>
                  <a:cubicBezTo>
                    <a:pt x="1543305" y="691963"/>
                    <a:pt x="1552270" y="704615"/>
                    <a:pt x="1557456" y="718934"/>
                  </a:cubicBezTo>
                  <a:cubicBezTo>
                    <a:pt x="1564994" y="739720"/>
                    <a:pt x="1563920" y="762296"/>
                    <a:pt x="1554418" y="782404"/>
                  </a:cubicBezTo>
                  <a:cubicBezTo>
                    <a:pt x="1577774" y="809979"/>
                    <a:pt x="1585942" y="845726"/>
                    <a:pt x="1576607" y="879448"/>
                  </a:cubicBezTo>
                  <a:cubicBezTo>
                    <a:pt x="1564198" y="924279"/>
                    <a:pt x="1523117" y="957854"/>
                    <a:pt x="1472664" y="964396"/>
                  </a:cubicBezTo>
                  <a:cubicBezTo>
                    <a:pt x="1472423" y="992378"/>
                    <a:pt x="1458847" y="1018917"/>
                    <a:pt x="1435454" y="1037185"/>
                  </a:cubicBezTo>
                  <a:cubicBezTo>
                    <a:pt x="1399912" y="1064945"/>
                    <a:pt x="1348570" y="1068513"/>
                    <a:pt x="1308767" y="1045998"/>
                  </a:cubicBezTo>
                  <a:cubicBezTo>
                    <a:pt x="1295894" y="1084670"/>
                    <a:pt x="1261426" y="1114233"/>
                    <a:pt x="1218234" y="1123651"/>
                  </a:cubicBezTo>
                  <a:cubicBezTo>
                    <a:pt x="1192785" y="1129199"/>
                    <a:pt x="1166781" y="1127246"/>
                    <a:pt x="1143501" y="1118957"/>
                  </a:cubicBezTo>
                  <a:lnTo>
                    <a:pt x="1114510" y="1103742"/>
                  </a:lnTo>
                  <a:lnTo>
                    <a:pt x="1096919" y="1128755"/>
                  </a:lnTo>
                  <a:cubicBezTo>
                    <a:pt x="1065453" y="1157868"/>
                    <a:pt x="1020001" y="1161609"/>
                    <a:pt x="984764" y="1137997"/>
                  </a:cubicBezTo>
                  <a:cubicBezTo>
                    <a:pt x="973368" y="1178553"/>
                    <a:pt x="942854" y="1209556"/>
                    <a:pt x="904616" y="1219433"/>
                  </a:cubicBezTo>
                  <a:cubicBezTo>
                    <a:pt x="859558" y="1231071"/>
                    <a:pt x="812532" y="1211239"/>
                    <a:pt x="786772" y="1169725"/>
                  </a:cubicBezTo>
                  <a:lnTo>
                    <a:pt x="761801" y="1179228"/>
                  </a:lnTo>
                  <a:lnTo>
                    <a:pt x="758578" y="1184838"/>
                  </a:lnTo>
                  <a:cubicBezTo>
                    <a:pt x="744745" y="1198893"/>
                    <a:pt x="727557" y="1209113"/>
                    <a:pt x="708438" y="1214051"/>
                  </a:cubicBezTo>
                  <a:cubicBezTo>
                    <a:pt x="663380" y="1225689"/>
                    <a:pt x="616354" y="1205857"/>
                    <a:pt x="590594" y="1164343"/>
                  </a:cubicBezTo>
                  <a:cubicBezTo>
                    <a:pt x="560194" y="1184045"/>
                    <a:pt x="525253" y="1188359"/>
                    <a:pt x="493500" y="1179451"/>
                  </a:cubicBezTo>
                  <a:lnTo>
                    <a:pt x="453694" y="1158765"/>
                  </a:lnTo>
                  <a:lnTo>
                    <a:pt x="421122" y="1192778"/>
                  </a:lnTo>
                  <a:cubicBezTo>
                    <a:pt x="404009" y="1203144"/>
                    <a:pt x="384045" y="1209240"/>
                    <a:pt x="362992" y="1210000"/>
                  </a:cubicBezTo>
                  <a:cubicBezTo>
                    <a:pt x="313376" y="1211790"/>
                    <a:pt x="267333" y="1183712"/>
                    <a:pt x="247613" y="1139627"/>
                  </a:cubicBezTo>
                  <a:cubicBezTo>
                    <a:pt x="176410" y="1164238"/>
                    <a:pt x="97091" y="1127533"/>
                    <a:pt x="71783" y="1058246"/>
                  </a:cubicBezTo>
                  <a:cubicBezTo>
                    <a:pt x="34438" y="1055325"/>
                    <a:pt x="4254" y="1027106"/>
                    <a:pt x="409" y="991505"/>
                  </a:cubicBezTo>
                  <a:cubicBezTo>
                    <a:pt x="-2383" y="965746"/>
                    <a:pt x="9239" y="940751"/>
                    <a:pt x="30996" y="925741"/>
                  </a:cubicBezTo>
                  <a:cubicBezTo>
                    <a:pt x="7938" y="906278"/>
                    <a:pt x="-1115" y="875675"/>
                    <a:pt x="7949" y="847839"/>
                  </a:cubicBezTo>
                  <a:cubicBezTo>
                    <a:pt x="18570" y="815249"/>
                    <a:pt x="51360" y="794412"/>
                    <a:pt x="86922" y="797658"/>
                  </a:cubicBezTo>
                  <a:cubicBezTo>
                    <a:pt x="87236" y="797140"/>
                    <a:pt x="87565" y="796637"/>
                    <a:pt x="87880" y="796119"/>
                  </a:cubicBezTo>
                  <a:cubicBezTo>
                    <a:pt x="88688" y="779226"/>
                    <a:pt x="93414" y="763010"/>
                    <a:pt x="101467" y="748531"/>
                  </a:cubicBezTo>
                  <a:lnTo>
                    <a:pt x="123443" y="724183"/>
                  </a:lnTo>
                  <a:lnTo>
                    <a:pt x="123292" y="717632"/>
                  </a:lnTo>
                  <a:cubicBezTo>
                    <a:pt x="125997" y="705497"/>
                    <a:pt x="131602" y="694104"/>
                    <a:pt x="139834" y="684686"/>
                  </a:cubicBezTo>
                  <a:cubicBezTo>
                    <a:pt x="116475" y="669910"/>
                    <a:pt x="103467" y="641557"/>
                    <a:pt x="106719" y="612513"/>
                  </a:cubicBezTo>
                  <a:cubicBezTo>
                    <a:pt x="110534" y="578507"/>
                    <a:pt x="135644" y="551870"/>
                    <a:pt x="167195" y="548364"/>
                  </a:cubicBezTo>
                  <a:cubicBezTo>
                    <a:pt x="167383" y="547796"/>
                    <a:pt x="167586" y="547241"/>
                    <a:pt x="167774" y="546673"/>
                  </a:cubicBezTo>
                  <a:cubicBezTo>
                    <a:pt x="163537" y="513185"/>
                    <a:pt x="173418" y="479414"/>
                    <a:pt x="194713" y="454554"/>
                  </a:cubicBezTo>
                  <a:cubicBezTo>
                    <a:pt x="211536" y="434922"/>
                    <a:pt x="233586" y="422918"/>
                    <a:pt x="256786" y="419193"/>
                  </a:cubicBezTo>
                  <a:lnTo>
                    <a:pt x="258389" y="419225"/>
                  </a:lnTo>
                  <a:lnTo>
                    <a:pt x="257889" y="397469"/>
                  </a:lnTo>
                  <a:cubicBezTo>
                    <a:pt x="260092" y="387585"/>
                    <a:pt x="264658" y="378305"/>
                    <a:pt x="271363" y="370633"/>
                  </a:cubicBezTo>
                  <a:cubicBezTo>
                    <a:pt x="252336" y="358598"/>
                    <a:pt x="241740" y="335503"/>
                    <a:pt x="244389" y="311845"/>
                  </a:cubicBezTo>
                  <a:cubicBezTo>
                    <a:pt x="247497" y="284146"/>
                    <a:pt x="267950" y="262448"/>
                    <a:pt x="293650" y="259593"/>
                  </a:cubicBezTo>
                  <a:cubicBezTo>
                    <a:pt x="293803" y="259131"/>
                    <a:pt x="293969" y="258678"/>
                    <a:pt x="294121" y="258216"/>
                  </a:cubicBezTo>
                  <a:cubicBezTo>
                    <a:pt x="290670" y="230938"/>
                    <a:pt x="298719" y="203430"/>
                    <a:pt x="316065" y="183180"/>
                  </a:cubicBezTo>
                  <a:cubicBezTo>
                    <a:pt x="343472" y="151197"/>
                    <a:pt x="387906" y="144069"/>
                    <a:pt x="422814" y="166037"/>
                  </a:cubicBezTo>
                  <a:lnTo>
                    <a:pt x="422837" y="166009"/>
                  </a:lnTo>
                  <a:lnTo>
                    <a:pt x="444067" y="140226"/>
                  </a:lnTo>
                  <a:cubicBezTo>
                    <a:pt x="469746" y="121115"/>
                    <a:pt x="506161" y="122527"/>
                    <a:pt x="530441" y="148241"/>
                  </a:cubicBezTo>
                  <a:lnTo>
                    <a:pt x="530825" y="147756"/>
                  </a:lnTo>
                  <a:lnTo>
                    <a:pt x="547685" y="126432"/>
                  </a:lnTo>
                  <a:cubicBezTo>
                    <a:pt x="554887" y="120851"/>
                    <a:pt x="563331" y="117123"/>
                    <a:pt x="572379" y="115746"/>
                  </a:cubicBezTo>
                  <a:cubicBezTo>
                    <a:pt x="582338" y="114228"/>
                    <a:pt x="592291" y="115660"/>
                    <a:pt x="601279" y="119623"/>
                  </a:cubicBezTo>
                  <a:lnTo>
                    <a:pt x="606501" y="123928"/>
                  </a:lnTo>
                  <a:lnTo>
                    <a:pt x="607245" y="123599"/>
                  </a:lnTo>
                  <a:cubicBezTo>
                    <a:pt x="607395" y="123204"/>
                    <a:pt x="607558" y="122817"/>
                    <a:pt x="607708" y="122421"/>
                  </a:cubicBezTo>
                  <a:cubicBezTo>
                    <a:pt x="604315" y="99079"/>
                    <a:pt x="612228" y="75540"/>
                    <a:pt x="629283" y="58212"/>
                  </a:cubicBezTo>
                  <a:cubicBezTo>
                    <a:pt x="656230" y="30844"/>
                    <a:pt x="699918" y="24744"/>
                    <a:pt x="734240" y="43543"/>
                  </a:cubicBezTo>
                  <a:lnTo>
                    <a:pt x="734264" y="43518"/>
                  </a:lnTo>
                  <a:lnTo>
                    <a:pt x="755137" y="21456"/>
                  </a:lnTo>
                  <a:cubicBezTo>
                    <a:pt x="780385" y="5102"/>
                    <a:pt x="816189" y="6311"/>
                    <a:pt x="840062" y="28314"/>
                  </a:cubicBezTo>
                  <a:lnTo>
                    <a:pt x="840439" y="27899"/>
                  </a:lnTo>
                  <a:lnTo>
                    <a:pt x="857016" y="9652"/>
                  </a:lnTo>
                  <a:cubicBezTo>
                    <a:pt x="864097" y="4876"/>
                    <a:pt x="872399" y="1686"/>
                    <a:pt x="881296" y="508"/>
                  </a:cubicBezTo>
                  <a:close/>
                </a:path>
              </a:pathLst>
            </a:custGeom>
            <a:solidFill>
              <a:srgbClr val="00660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sp>
        <p:nvSpPr>
          <p:cNvPr id="189" name="正方形/長方形 188"/>
          <p:cNvSpPr/>
          <p:nvPr/>
        </p:nvSpPr>
        <p:spPr>
          <a:xfrm>
            <a:off x="3419904" y="1772816"/>
            <a:ext cx="288000" cy="6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トイレ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1520" y="3665560"/>
            <a:ext cx="1603276" cy="29317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0" name="正方形/長方形 189"/>
          <p:cNvSpPr/>
          <p:nvPr/>
        </p:nvSpPr>
        <p:spPr>
          <a:xfrm>
            <a:off x="351158" y="3746707"/>
            <a:ext cx="1404000" cy="2254146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高塚山</a:t>
            </a:r>
            <a:endParaRPr lang="en-US" altLang="ja-JP" sz="1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キャンプ場</a:t>
            </a:r>
            <a:endParaRPr lang="en-US" altLang="ja-JP" sz="1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(3×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４ｍ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endParaRPr lang="en-US" altLang="ja-JP" sz="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２・３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(6×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ｍ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endParaRPr lang="en-US" altLang="ja-JP" sz="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４～１３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８ｍ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191" name="正方形/長方形 190"/>
          <p:cNvSpPr/>
          <p:nvPr/>
        </p:nvSpPr>
        <p:spPr>
          <a:xfrm>
            <a:off x="351158" y="6093297"/>
            <a:ext cx="1404000" cy="388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Ｐ 駐車場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2" name="正方形/長方形 191"/>
          <p:cNvSpPr/>
          <p:nvPr/>
        </p:nvSpPr>
        <p:spPr>
          <a:xfrm rot="10169544">
            <a:off x="2890936" y="64442"/>
            <a:ext cx="228139" cy="15566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/>
          <p:cNvGrpSpPr/>
          <p:nvPr/>
        </p:nvGrpSpPr>
        <p:grpSpPr>
          <a:xfrm>
            <a:off x="3120178" y="776236"/>
            <a:ext cx="506744" cy="477590"/>
            <a:chOff x="4106720" y="595876"/>
            <a:chExt cx="1974337" cy="1860750"/>
          </a:xfrm>
        </p:grpSpPr>
        <p:sp>
          <p:nvSpPr>
            <p:cNvPr id="46" name="フリーフォーム 45"/>
            <p:cNvSpPr/>
            <p:nvPr/>
          </p:nvSpPr>
          <p:spPr bwMode="auto">
            <a:xfrm>
              <a:off x="4538252" y="1597986"/>
              <a:ext cx="1117462" cy="858640"/>
            </a:xfrm>
            <a:custGeom>
              <a:avLst/>
              <a:gdLst>
                <a:gd name="connsiteX0" fmla="*/ 767481 w 2074751"/>
                <a:gd name="connsiteY0" fmla="*/ 0 h 1594205"/>
                <a:gd name="connsiteX1" fmla="*/ 1295778 w 2074751"/>
                <a:gd name="connsiteY1" fmla="*/ 0 h 1594205"/>
                <a:gd name="connsiteX2" fmla="*/ 1417421 w 2074751"/>
                <a:gd name="connsiteY2" fmla="*/ 734150 h 1594205"/>
                <a:gd name="connsiteX3" fmla="*/ 1972838 w 2074751"/>
                <a:gd name="connsiteY3" fmla="*/ 245637 h 1594205"/>
                <a:gd name="connsiteX4" fmla="*/ 2074751 w 2074751"/>
                <a:gd name="connsiteY4" fmla="*/ 347548 h 1594205"/>
                <a:gd name="connsiteX5" fmla="*/ 1467719 w 2074751"/>
                <a:gd name="connsiteY5" fmla="*/ 1037712 h 1594205"/>
                <a:gd name="connsiteX6" fmla="*/ 1559926 w 2074751"/>
                <a:gd name="connsiteY6" fmla="*/ 1594204 h 1594205"/>
                <a:gd name="connsiteX7" fmla="*/ 503332 w 2074751"/>
                <a:gd name="connsiteY7" fmla="*/ 1594205 h 1594205"/>
                <a:gd name="connsiteX8" fmla="*/ 597360 w 2074751"/>
                <a:gd name="connsiteY8" fmla="*/ 1026717 h 1594205"/>
                <a:gd name="connsiteX9" fmla="*/ 0 w 2074751"/>
                <a:gd name="connsiteY9" fmla="*/ 347548 h 1594205"/>
                <a:gd name="connsiteX10" fmla="*/ 101912 w 2074751"/>
                <a:gd name="connsiteY10" fmla="*/ 245636 h 1594205"/>
                <a:gd name="connsiteX11" fmla="*/ 647299 w 2074751"/>
                <a:gd name="connsiteY11" fmla="*/ 725329 h 159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74751" h="1594205">
                  <a:moveTo>
                    <a:pt x="767481" y="0"/>
                  </a:moveTo>
                  <a:lnTo>
                    <a:pt x="1295778" y="0"/>
                  </a:lnTo>
                  <a:lnTo>
                    <a:pt x="1417421" y="734150"/>
                  </a:lnTo>
                  <a:lnTo>
                    <a:pt x="1972838" y="245637"/>
                  </a:lnTo>
                  <a:lnTo>
                    <a:pt x="2074751" y="347548"/>
                  </a:lnTo>
                  <a:lnTo>
                    <a:pt x="1467719" y="1037712"/>
                  </a:lnTo>
                  <a:lnTo>
                    <a:pt x="1559926" y="1594204"/>
                  </a:lnTo>
                  <a:lnTo>
                    <a:pt x="503332" y="1594205"/>
                  </a:lnTo>
                  <a:lnTo>
                    <a:pt x="597360" y="1026717"/>
                  </a:lnTo>
                  <a:lnTo>
                    <a:pt x="0" y="347548"/>
                  </a:lnTo>
                  <a:lnTo>
                    <a:pt x="101912" y="245636"/>
                  </a:lnTo>
                  <a:lnTo>
                    <a:pt x="647299" y="725329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47" name="フリーフォーム 46"/>
            <p:cNvSpPr/>
            <p:nvPr/>
          </p:nvSpPr>
          <p:spPr bwMode="auto">
            <a:xfrm>
              <a:off x="4106720" y="595876"/>
              <a:ext cx="1974337" cy="1309239"/>
            </a:xfrm>
            <a:custGeom>
              <a:avLst/>
              <a:gdLst>
                <a:gd name="connsiteX0" fmla="*/ 1886434 w 3497666"/>
                <a:gd name="connsiteY0" fmla="*/ 13 h 2319402"/>
                <a:gd name="connsiteX1" fmla="*/ 2201032 w 3497666"/>
                <a:gd name="connsiteY1" fmla="*/ 244663 h 2319402"/>
                <a:gd name="connsiteX2" fmla="*/ 2688296 w 3497666"/>
                <a:gd name="connsiteY2" fmla="*/ 533657 h 2319402"/>
                <a:gd name="connsiteX3" fmla="*/ 2875873 w 3497666"/>
                <a:gd name="connsiteY3" fmla="*/ 760223 h 2319402"/>
                <a:gd name="connsiteX4" fmla="*/ 2868525 w 3497666"/>
                <a:gd name="connsiteY4" fmla="*/ 821835 h 2319402"/>
                <a:gd name="connsiteX5" fmla="*/ 2864170 w 3497666"/>
                <a:gd name="connsiteY5" fmla="*/ 833376 h 2319402"/>
                <a:gd name="connsiteX6" fmla="*/ 2903263 w 3497666"/>
                <a:gd name="connsiteY6" fmla="*/ 825155 h 2319402"/>
                <a:gd name="connsiteX7" fmla="*/ 3310087 w 3497666"/>
                <a:gd name="connsiteY7" fmla="*/ 1131065 h 2319402"/>
                <a:gd name="connsiteX8" fmla="*/ 3497665 w 3497666"/>
                <a:gd name="connsiteY8" fmla="*/ 1357631 h 2319402"/>
                <a:gd name="connsiteX9" fmla="*/ 3388670 w 3497666"/>
                <a:gd name="connsiteY9" fmla="*/ 1566408 h 2319402"/>
                <a:gd name="connsiteX10" fmla="*/ 3432155 w 3497666"/>
                <a:gd name="connsiteY10" fmla="*/ 1822223 h 2319402"/>
                <a:gd name="connsiteX11" fmla="*/ 3187011 w 3497666"/>
                <a:gd name="connsiteY11" fmla="*/ 1973556 h 2319402"/>
                <a:gd name="connsiteX12" fmla="*/ 3183754 w 3497666"/>
                <a:gd name="connsiteY12" fmla="*/ 1978404 h 2319402"/>
                <a:gd name="connsiteX13" fmla="*/ 3020812 w 3497666"/>
                <a:gd name="connsiteY13" fmla="*/ 2246388 h 2319402"/>
                <a:gd name="connsiteX14" fmla="*/ 2589351 w 3497666"/>
                <a:gd name="connsiteY14" fmla="*/ 2201977 h 2319402"/>
                <a:gd name="connsiteX15" fmla="*/ 2589239 w 3497666"/>
                <a:gd name="connsiteY15" fmla="*/ 2202079 h 2319402"/>
                <a:gd name="connsiteX16" fmla="*/ 2537749 w 3497666"/>
                <a:gd name="connsiteY16" fmla="*/ 2248637 h 2319402"/>
                <a:gd name="connsiteX17" fmla="*/ 2153807 w 3497666"/>
                <a:gd name="connsiteY17" fmla="*/ 2159186 h 2319402"/>
                <a:gd name="connsiteX18" fmla="*/ 2151137 w 3497666"/>
                <a:gd name="connsiteY18" fmla="*/ 2161711 h 2319402"/>
                <a:gd name="connsiteX19" fmla="*/ 2112358 w 3497666"/>
                <a:gd name="connsiteY19" fmla="*/ 2198371 h 2319402"/>
                <a:gd name="connsiteX20" fmla="*/ 1957553 w 3497666"/>
                <a:gd name="connsiteY20" fmla="*/ 2241564 h 2319402"/>
                <a:gd name="connsiteX21" fmla="*/ 1838376 w 3497666"/>
                <a:gd name="connsiteY21" fmla="*/ 2186867 h 2319402"/>
                <a:gd name="connsiteX22" fmla="*/ 1836290 w 3497666"/>
                <a:gd name="connsiteY22" fmla="*/ 2184502 h 2319402"/>
                <a:gd name="connsiteX23" fmla="*/ 1819524 w 3497666"/>
                <a:gd name="connsiteY23" fmla="*/ 2206571 h 2319402"/>
                <a:gd name="connsiteX24" fmla="*/ 1758940 w 3497666"/>
                <a:gd name="connsiteY24" fmla="*/ 2258580 h 2319402"/>
                <a:gd name="connsiteX25" fmla="*/ 1327479 w 3497666"/>
                <a:gd name="connsiteY25" fmla="*/ 2214169 h 2319402"/>
                <a:gd name="connsiteX26" fmla="*/ 1327367 w 3497666"/>
                <a:gd name="connsiteY26" fmla="*/ 2214271 h 2319402"/>
                <a:gd name="connsiteX27" fmla="*/ 1275877 w 3497666"/>
                <a:gd name="connsiteY27" fmla="*/ 2260829 h 2319402"/>
                <a:gd name="connsiteX28" fmla="*/ 891935 w 3497666"/>
                <a:gd name="connsiteY28" fmla="*/ 2171378 h 2319402"/>
                <a:gd name="connsiteX29" fmla="*/ 889265 w 3497666"/>
                <a:gd name="connsiteY29" fmla="*/ 2173903 h 2319402"/>
                <a:gd name="connsiteX30" fmla="*/ 850485 w 3497666"/>
                <a:gd name="connsiteY30" fmla="*/ 2210563 h 2319402"/>
                <a:gd name="connsiteX31" fmla="*/ 695681 w 3497666"/>
                <a:gd name="connsiteY31" fmla="*/ 2253756 h 2319402"/>
                <a:gd name="connsiteX32" fmla="*/ 546828 w 3497666"/>
                <a:gd name="connsiteY32" fmla="*/ 2165419 h 2319402"/>
                <a:gd name="connsiteX33" fmla="*/ 519625 w 3497666"/>
                <a:gd name="connsiteY33" fmla="*/ 2114055 h 2319402"/>
                <a:gd name="connsiteX34" fmla="*/ 517944 w 3497666"/>
                <a:gd name="connsiteY34" fmla="*/ 2110880 h 2319402"/>
                <a:gd name="connsiteX35" fmla="*/ 290677 w 3497666"/>
                <a:gd name="connsiteY35" fmla="*/ 2146349 h 2319402"/>
                <a:gd name="connsiteX36" fmla="*/ 221400 w 3497666"/>
                <a:gd name="connsiteY36" fmla="*/ 2106211 h 2319402"/>
                <a:gd name="connsiteX37" fmla="*/ 131511 w 3497666"/>
                <a:gd name="connsiteY37" fmla="*/ 1878093 h 2319402"/>
                <a:gd name="connsiteX38" fmla="*/ 130834 w 3497666"/>
                <a:gd name="connsiteY38" fmla="*/ 1877548 h 2319402"/>
                <a:gd name="connsiteX39" fmla="*/ 78323 w 3497666"/>
                <a:gd name="connsiteY39" fmla="*/ 1835215 h 2319402"/>
                <a:gd name="connsiteX40" fmla="*/ 193 w 3497666"/>
                <a:gd name="connsiteY40" fmla="*/ 1644887 h 2319402"/>
                <a:gd name="connsiteX41" fmla="*/ 61967 w 3497666"/>
                <a:gd name="connsiteY41" fmla="*/ 1446717 h 2319402"/>
                <a:gd name="connsiteX42" fmla="*/ 84921 w 3497666"/>
                <a:gd name="connsiteY42" fmla="*/ 1124561 h 2319402"/>
                <a:gd name="connsiteX43" fmla="*/ 433725 w 3497666"/>
                <a:gd name="connsiteY43" fmla="*/ 930640 h 2319402"/>
                <a:gd name="connsiteX44" fmla="*/ 594434 w 3497666"/>
                <a:gd name="connsiteY44" fmla="*/ 727451 h 2319402"/>
                <a:gd name="connsiteX45" fmla="*/ 639622 w 3497666"/>
                <a:gd name="connsiteY45" fmla="*/ 708190 h 2319402"/>
                <a:gd name="connsiteX46" fmla="*/ 679723 w 3497666"/>
                <a:gd name="connsiteY46" fmla="*/ 698496 h 2319402"/>
                <a:gd name="connsiteX47" fmla="*/ 678910 w 3497666"/>
                <a:gd name="connsiteY47" fmla="*/ 674562 h 2319402"/>
                <a:gd name="connsiteX48" fmla="*/ 725001 w 3497666"/>
                <a:gd name="connsiteY48" fmla="*/ 514961 h 2319402"/>
                <a:gd name="connsiteX49" fmla="*/ 1073805 w 3497666"/>
                <a:gd name="connsiteY49" fmla="*/ 321040 h 2319402"/>
                <a:gd name="connsiteX50" fmla="*/ 1234514 w 3497666"/>
                <a:gd name="connsiteY50" fmla="*/ 117851 h 2319402"/>
                <a:gd name="connsiteX51" fmla="*/ 1579529 w 3497666"/>
                <a:gd name="connsiteY51" fmla="*/ 180482 h 2319402"/>
                <a:gd name="connsiteX52" fmla="*/ 1886434 w 3497666"/>
                <a:gd name="connsiteY52" fmla="*/ 13 h 231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497666" h="2319402">
                  <a:moveTo>
                    <a:pt x="1886434" y="13"/>
                  </a:moveTo>
                  <a:cubicBezTo>
                    <a:pt x="2031436" y="1325"/>
                    <a:pt x="2156981" y="98939"/>
                    <a:pt x="2201032" y="244663"/>
                  </a:cubicBezTo>
                  <a:cubicBezTo>
                    <a:pt x="2415804" y="175097"/>
                    <a:pt x="2635616" y="305445"/>
                    <a:pt x="2688296" y="533657"/>
                  </a:cubicBezTo>
                  <a:cubicBezTo>
                    <a:pt x="2796142" y="548481"/>
                    <a:pt x="2875469" y="644276"/>
                    <a:pt x="2875873" y="760223"/>
                  </a:cubicBezTo>
                  <a:cubicBezTo>
                    <a:pt x="2875953" y="781197"/>
                    <a:pt x="2873424" y="801886"/>
                    <a:pt x="2868525" y="821835"/>
                  </a:cubicBezTo>
                  <a:lnTo>
                    <a:pt x="2864170" y="833376"/>
                  </a:lnTo>
                  <a:lnTo>
                    <a:pt x="2903263" y="825155"/>
                  </a:lnTo>
                  <a:cubicBezTo>
                    <a:pt x="3089937" y="806621"/>
                    <a:pt x="3263993" y="931379"/>
                    <a:pt x="3310087" y="1131065"/>
                  </a:cubicBezTo>
                  <a:cubicBezTo>
                    <a:pt x="3417934" y="1145890"/>
                    <a:pt x="3497261" y="1241684"/>
                    <a:pt x="3497665" y="1357631"/>
                  </a:cubicBezTo>
                  <a:cubicBezTo>
                    <a:pt x="3497983" y="1441526"/>
                    <a:pt x="3456568" y="1520878"/>
                    <a:pt x="3388670" y="1566408"/>
                  </a:cubicBezTo>
                  <a:cubicBezTo>
                    <a:pt x="3449905" y="1632801"/>
                    <a:pt x="3466985" y="1733297"/>
                    <a:pt x="3432155" y="1822223"/>
                  </a:cubicBezTo>
                  <a:cubicBezTo>
                    <a:pt x="3391352" y="1926335"/>
                    <a:pt x="3289566" y="1989176"/>
                    <a:pt x="3187011" y="1973556"/>
                  </a:cubicBezTo>
                  <a:cubicBezTo>
                    <a:pt x="3185938" y="1975189"/>
                    <a:pt x="3184827" y="1976771"/>
                    <a:pt x="3183754" y="1978404"/>
                  </a:cubicBezTo>
                  <a:cubicBezTo>
                    <a:pt x="3168806" y="2087690"/>
                    <a:pt x="3109053" y="2185931"/>
                    <a:pt x="3020812" y="2246388"/>
                  </a:cubicBezTo>
                  <a:cubicBezTo>
                    <a:pt x="2881399" y="2341867"/>
                    <a:pt x="2701812" y="2323354"/>
                    <a:pt x="2589351" y="2201977"/>
                  </a:cubicBezTo>
                  <a:lnTo>
                    <a:pt x="2589239" y="2202079"/>
                  </a:lnTo>
                  <a:lnTo>
                    <a:pt x="2537749" y="2248637"/>
                  </a:lnTo>
                  <a:cubicBezTo>
                    <a:pt x="2409399" y="2339485"/>
                    <a:pt x="2232427" y="2304850"/>
                    <a:pt x="2153807" y="2159186"/>
                  </a:cubicBezTo>
                  <a:lnTo>
                    <a:pt x="2151137" y="2161711"/>
                  </a:lnTo>
                  <a:lnTo>
                    <a:pt x="2112358" y="2198371"/>
                  </a:lnTo>
                  <a:cubicBezTo>
                    <a:pt x="2067252" y="2231833"/>
                    <a:pt x="2012294" y="2247651"/>
                    <a:pt x="1957553" y="2241564"/>
                  </a:cubicBezTo>
                  <a:cubicBezTo>
                    <a:pt x="1912363" y="2236549"/>
                    <a:pt x="1871082" y="2217070"/>
                    <a:pt x="1838376" y="2186867"/>
                  </a:cubicBezTo>
                  <a:lnTo>
                    <a:pt x="1836290" y="2184502"/>
                  </a:lnTo>
                  <a:lnTo>
                    <a:pt x="1819524" y="2206571"/>
                  </a:lnTo>
                  <a:cubicBezTo>
                    <a:pt x="1801280" y="2225990"/>
                    <a:pt x="1781000" y="2243466"/>
                    <a:pt x="1758940" y="2258580"/>
                  </a:cubicBezTo>
                  <a:cubicBezTo>
                    <a:pt x="1619527" y="2354059"/>
                    <a:pt x="1439939" y="2335546"/>
                    <a:pt x="1327479" y="2214169"/>
                  </a:cubicBezTo>
                  <a:lnTo>
                    <a:pt x="1327367" y="2214271"/>
                  </a:lnTo>
                  <a:lnTo>
                    <a:pt x="1275877" y="2260829"/>
                  </a:lnTo>
                  <a:cubicBezTo>
                    <a:pt x="1147526" y="2351677"/>
                    <a:pt x="970554" y="2317042"/>
                    <a:pt x="891935" y="2171378"/>
                  </a:cubicBezTo>
                  <a:lnTo>
                    <a:pt x="889265" y="2173903"/>
                  </a:lnTo>
                  <a:lnTo>
                    <a:pt x="850485" y="2210563"/>
                  </a:lnTo>
                  <a:cubicBezTo>
                    <a:pt x="805379" y="2244025"/>
                    <a:pt x="750422" y="2259843"/>
                    <a:pt x="695681" y="2253756"/>
                  </a:cubicBezTo>
                  <a:cubicBezTo>
                    <a:pt x="635427" y="2247070"/>
                    <a:pt x="582123" y="2214669"/>
                    <a:pt x="546828" y="2165419"/>
                  </a:cubicBezTo>
                  <a:lnTo>
                    <a:pt x="519625" y="2114055"/>
                  </a:lnTo>
                  <a:lnTo>
                    <a:pt x="517944" y="2110880"/>
                  </a:lnTo>
                  <a:cubicBezTo>
                    <a:pt x="449456" y="2161869"/>
                    <a:pt x="364606" y="2173545"/>
                    <a:pt x="290677" y="2146349"/>
                  </a:cubicBezTo>
                  <a:cubicBezTo>
                    <a:pt x="266034" y="2137283"/>
                    <a:pt x="242605" y="2123899"/>
                    <a:pt x="221400" y="2106211"/>
                  </a:cubicBezTo>
                  <a:cubicBezTo>
                    <a:pt x="156765" y="2052312"/>
                    <a:pt x="123007" y="1966681"/>
                    <a:pt x="131511" y="1878093"/>
                  </a:cubicBezTo>
                  <a:lnTo>
                    <a:pt x="130834" y="1877548"/>
                  </a:lnTo>
                  <a:lnTo>
                    <a:pt x="78323" y="1835215"/>
                  </a:lnTo>
                  <a:cubicBezTo>
                    <a:pt x="31141" y="1785816"/>
                    <a:pt x="2756" y="1718234"/>
                    <a:pt x="193" y="1644887"/>
                  </a:cubicBezTo>
                  <a:cubicBezTo>
                    <a:pt x="-2313" y="1573894"/>
                    <a:pt x="19644" y="1503401"/>
                    <a:pt x="61967" y="1446717"/>
                  </a:cubicBezTo>
                  <a:cubicBezTo>
                    <a:pt x="23058" y="1343002"/>
                    <a:pt x="31527" y="1224339"/>
                    <a:pt x="84921" y="1124561"/>
                  </a:cubicBezTo>
                  <a:cubicBezTo>
                    <a:pt x="155903" y="991913"/>
                    <a:pt x="293760" y="915268"/>
                    <a:pt x="433725" y="930640"/>
                  </a:cubicBezTo>
                  <a:cubicBezTo>
                    <a:pt x="458033" y="842486"/>
                    <a:pt x="516653" y="768412"/>
                    <a:pt x="594434" y="727451"/>
                  </a:cubicBezTo>
                  <a:cubicBezTo>
                    <a:pt x="609207" y="719670"/>
                    <a:pt x="624318" y="713259"/>
                    <a:pt x="639622" y="708190"/>
                  </a:cubicBezTo>
                  <a:lnTo>
                    <a:pt x="679723" y="698496"/>
                  </a:lnTo>
                  <a:lnTo>
                    <a:pt x="678910" y="674562"/>
                  </a:lnTo>
                  <a:cubicBezTo>
                    <a:pt x="682838" y="619460"/>
                    <a:pt x="698304" y="564850"/>
                    <a:pt x="725001" y="514961"/>
                  </a:cubicBezTo>
                  <a:cubicBezTo>
                    <a:pt x="795983" y="382313"/>
                    <a:pt x="933840" y="305668"/>
                    <a:pt x="1073805" y="321040"/>
                  </a:cubicBezTo>
                  <a:cubicBezTo>
                    <a:pt x="1098113" y="232886"/>
                    <a:pt x="1156733" y="158812"/>
                    <a:pt x="1234514" y="117851"/>
                  </a:cubicBezTo>
                  <a:cubicBezTo>
                    <a:pt x="1352698" y="55603"/>
                    <a:pt x="1492516" y="80999"/>
                    <a:pt x="1579529" y="180482"/>
                  </a:cubicBezTo>
                  <a:cubicBezTo>
                    <a:pt x="1646536" y="67607"/>
                    <a:pt x="1763382" y="-1097"/>
                    <a:pt x="1886434" y="13"/>
                  </a:cubicBezTo>
                  <a:close/>
                </a:path>
              </a:pathLst>
            </a:custGeom>
            <a:solidFill>
              <a:srgbClr val="008000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kern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</p:grpSp>
      <p:sp>
        <p:nvSpPr>
          <p:cNvPr id="193" name="正方形/長方形 192"/>
          <p:cNvSpPr/>
          <p:nvPr/>
        </p:nvSpPr>
        <p:spPr>
          <a:xfrm rot="10800000">
            <a:off x="3905211" y="112499"/>
            <a:ext cx="530775" cy="2851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2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39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西山 孔康</dc:creator>
  <cp:lastModifiedBy>渡辺 洋平</cp:lastModifiedBy>
  <cp:revision>64</cp:revision>
  <dcterms:created xsi:type="dcterms:W3CDTF">2019-06-14T01:41:34Z</dcterms:created>
  <dcterms:modified xsi:type="dcterms:W3CDTF">2019-07-21T02:47:56Z</dcterms:modified>
</cp:coreProperties>
</file>